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90" r:id="rId5"/>
    <p:sldId id="289" r:id="rId6"/>
    <p:sldId id="288" r:id="rId7"/>
    <p:sldId id="256" r:id="rId8"/>
    <p:sldId id="291" r:id="rId9"/>
    <p:sldId id="284" r:id="rId10"/>
    <p:sldId id="293" r:id="rId11"/>
    <p:sldId id="292" r:id="rId12"/>
    <p:sldId id="260" r:id="rId13"/>
    <p:sldId id="261" r:id="rId14"/>
    <p:sldId id="266" r:id="rId15"/>
    <p:sldId id="264" r:id="rId16"/>
    <p:sldId id="283" r:id="rId17"/>
    <p:sldId id="285" r:id="rId18"/>
    <p:sldId id="286" r:id="rId19"/>
    <p:sldId id="287" r:id="rId20"/>
    <p:sldId id="267" r:id="rId21"/>
    <p:sldId id="268" r:id="rId22"/>
    <p:sldId id="281" r:id="rId23"/>
    <p:sldId id="272" r:id="rId24"/>
    <p:sldId id="273" r:id="rId25"/>
    <p:sldId id="269" r:id="rId26"/>
    <p:sldId id="270" r:id="rId27"/>
    <p:sldId id="274" r:id="rId28"/>
    <p:sldId id="275" r:id="rId29"/>
    <p:sldId id="276" r:id="rId30"/>
    <p:sldId id="277" r:id="rId31"/>
    <p:sldId id="278" r:id="rId32"/>
    <p:sldId id="282" r:id="rId33"/>
    <p:sldId id="279" r:id="rId34"/>
    <p:sldId id="28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0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7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6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80601"/>
            <a:ext cx="1051706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협업 툴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구글 드라이브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3" y="1816100"/>
            <a:ext cx="6276033" cy="4457700"/>
          </a:xfr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86" y="1593055"/>
            <a:ext cx="5756914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7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6132"/>
            <a:ext cx="9144000" cy="61452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협업 툴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깃허브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38400" y="761206"/>
            <a:ext cx="9144000" cy="338931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 err="1" smtClean="0"/>
              <a:t>깃허브</a:t>
            </a:r>
            <a:r>
              <a:rPr lang="ko-KR" altLang="en-US" sz="1800" dirty="0" smtClean="0"/>
              <a:t> 주소</a:t>
            </a:r>
            <a:r>
              <a:rPr lang="en-US" altLang="ko-KR" sz="1800" dirty="0" smtClean="0"/>
              <a:t>: https</a:t>
            </a:r>
            <a:r>
              <a:rPr lang="en-US" altLang="ko-KR" sz="1800" dirty="0"/>
              <a:t>://</a:t>
            </a:r>
            <a:r>
              <a:rPr lang="en-US" altLang="ko-KR" sz="1800" dirty="0" smtClean="0"/>
              <a:t>github.com/SoonHyunAn/miniProject  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" y="1119584"/>
            <a:ext cx="10837269" cy="55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8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13301"/>
            <a:ext cx="11874500" cy="66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0980"/>
            <a:ext cx="11836400" cy="66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ERD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-750"/>
          <a:stretch/>
        </p:blipFill>
        <p:spPr>
          <a:xfrm>
            <a:off x="1968500" y="1282700"/>
            <a:ext cx="8585200" cy="5334000"/>
          </a:xfrm>
        </p:spPr>
      </p:pic>
    </p:spTree>
    <p:extLst>
      <p:ext uri="{BB962C8B-B14F-4D97-AF65-F5344CB8AC3E}">
        <p14:creationId xmlns:p14="http://schemas.microsoft.com/office/powerpoint/2010/main" val="32171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5489"/>
            <a:ext cx="11937999" cy="66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0"/>
          <a:stretch/>
        </p:blipFill>
        <p:spPr>
          <a:xfrm>
            <a:off x="838200" y="1343025"/>
            <a:ext cx="10851814" cy="5097463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17462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r</a:t>
            </a:r>
            <a:r>
              <a:rPr lang="en-US" altLang="ko-KR" dirty="0" smtClean="0">
                <a:solidFill>
                  <a:srgbClr val="0070C0"/>
                </a:solidFill>
              </a:rPr>
              <a:t>outing table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4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850900"/>
            <a:ext cx="10515600" cy="4965700"/>
          </a:xfrm>
        </p:spPr>
      </p:pic>
    </p:spTree>
    <p:extLst>
      <p:ext uri="{BB962C8B-B14F-4D97-AF65-F5344CB8AC3E}">
        <p14:creationId xmlns:p14="http://schemas.microsoft.com/office/powerpoint/2010/main" val="28726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32" y="685800"/>
            <a:ext cx="9244736" cy="5491163"/>
          </a:xfrm>
        </p:spPr>
      </p:pic>
    </p:spTree>
    <p:extLst>
      <p:ext uri="{BB962C8B-B14F-4D97-AF65-F5344CB8AC3E}">
        <p14:creationId xmlns:p14="http://schemas.microsoft.com/office/powerpoint/2010/main" val="50832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749300"/>
            <a:ext cx="10515600" cy="5435600"/>
          </a:xfrm>
        </p:spPr>
      </p:pic>
    </p:spTree>
    <p:extLst>
      <p:ext uri="{BB962C8B-B14F-4D97-AF65-F5344CB8AC3E}">
        <p14:creationId xmlns:p14="http://schemas.microsoft.com/office/powerpoint/2010/main" val="75557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9101"/>
            <a:ext cx="11938000" cy="6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구조도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0688"/>
            <a:ext cx="9512300" cy="4862512"/>
          </a:xfrm>
        </p:spPr>
      </p:pic>
    </p:spTree>
    <p:extLst>
      <p:ext uri="{BB962C8B-B14F-4D97-AF65-F5344CB8AC3E}">
        <p14:creationId xmlns:p14="http://schemas.microsoft.com/office/powerpoint/2010/main" val="2367812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메인 화면 </a:t>
            </a:r>
            <a:r>
              <a:rPr lang="en-US" altLang="ko-KR" b="1" dirty="0"/>
              <a:t>- </a:t>
            </a:r>
            <a:r>
              <a:rPr lang="ko-KR" altLang="en-US" b="1" dirty="0"/>
              <a:t>로고와 사진을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288134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74896"/>
            <a:ext cx="11290300" cy="6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1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회원가입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0575"/>
            <a:ext cx="11859734" cy="64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사용자 수정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690688"/>
            <a:ext cx="7086599" cy="46720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8" y="232953"/>
            <a:ext cx="11827602" cy="651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"/>
          <a:stretch/>
        </p:blipFill>
        <p:spPr>
          <a:xfrm>
            <a:off x="2489200" y="1690688"/>
            <a:ext cx="7086600" cy="493871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6917"/>
            <a:ext cx="11709399" cy="6468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8750" y="30162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Aside</a:t>
            </a:r>
            <a:r>
              <a:rPr lang="ko-KR" altLang="en-US" dirty="0" smtClean="0"/>
              <a:t> 활성화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6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후 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역경매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구매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" y="203200"/>
            <a:ext cx="11968622" cy="65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/>
          <a:stretch/>
        </p:blipFill>
        <p:spPr>
          <a:xfrm>
            <a:off x="2514600" y="1536700"/>
            <a:ext cx="7340599" cy="5054599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28179"/>
            <a:ext cx="11863501" cy="66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0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쓰기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558924"/>
            <a:ext cx="7188199" cy="4867275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0" y="125006"/>
            <a:ext cx="11862529" cy="65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7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장비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"/>
          <a:stretch/>
        </p:blipFill>
        <p:spPr>
          <a:xfrm>
            <a:off x="2247901" y="1435100"/>
            <a:ext cx="7366000" cy="515620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" y="113890"/>
            <a:ext cx="11892692" cy="66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5530"/>
            <a:ext cx="11785600" cy="66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" y="102785"/>
            <a:ext cx="11942671" cy="66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690688"/>
            <a:ext cx="7277099" cy="46212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14300"/>
            <a:ext cx="11988800" cy="66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1053"/>
            <a:ext cx="12052300" cy="66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3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4159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프로젝트 회고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52600" y="2286000"/>
            <a:ext cx="8724900" cy="2946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팀원들과 의사소통이 잘 되었고</a:t>
            </a:r>
          </a:p>
          <a:p>
            <a:pPr marL="0" indent="0">
              <a:buNone/>
            </a:pPr>
            <a:r>
              <a:rPr lang="ko-KR" altLang="en-US" dirty="0"/>
              <a:t>처음 프로젝트 한 것 치고는 잘한 것 같습니다</a:t>
            </a:r>
          </a:p>
          <a:p>
            <a:pPr marL="0" indent="0">
              <a:buNone/>
            </a:pPr>
            <a:r>
              <a:rPr lang="ko-KR" altLang="en-US" dirty="0" err="1"/>
              <a:t>리플라이</a:t>
            </a:r>
            <a:r>
              <a:rPr lang="ko-KR" altLang="en-US" dirty="0"/>
              <a:t> 등 더 구현하고 싶은 것들이 있었는데</a:t>
            </a:r>
          </a:p>
          <a:p>
            <a:pPr marL="0" indent="0">
              <a:buNone/>
            </a:pPr>
            <a:r>
              <a:rPr lang="ko-KR" altLang="en-US" dirty="0"/>
              <a:t>기간 내로 하기엔 시간이 조금  부족했습니다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0"/>
          <a:stretch/>
        </p:blipFill>
        <p:spPr>
          <a:xfrm>
            <a:off x="228600" y="190483"/>
            <a:ext cx="11569700" cy="6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en-US" altLang="ko-KR" b="1" dirty="0" smtClean="0"/>
              <a:t>Q&amp;A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11346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793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16000"/>
            <a:ext cx="9804400" cy="5753100"/>
          </a:xfrm>
        </p:spPr>
      </p:pic>
    </p:spTree>
    <p:extLst>
      <p:ext uri="{BB962C8B-B14F-4D97-AF65-F5344CB8AC3E}">
        <p14:creationId xmlns:p14="http://schemas.microsoft.com/office/powerpoint/2010/main" val="26596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793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990600"/>
            <a:ext cx="10007600" cy="5524500"/>
          </a:xfrm>
        </p:spPr>
      </p:pic>
    </p:spTree>
    <p:extLst>
      <p:ext uri="{BB962C8B-B14F-4D97-AF65-F5344CB8AC3E}">
        <p14:creationId xmlns:p14="http://schemas.microsoft.com/office/powerpoint/2010/main" val="29890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3600" y="-22066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812800"/>
            <a:ext cx="9791700" cy="5930900"/>
          </a:xfrm>
        </p:spPr>
      </p:pic>
    </p:spTree>
    <p:extLst>
      <p:ext uri="{BB962C8B-B14F-4D97-AF65-F5344CB8AC3E}">
        <p14:creationId xmlns:p14="http://schemas.microsoft.com/office/powerpoint/2010/main" val="39798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6132"/>
            <a:ext cx="9144000" cy="849868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협업 툴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err="1" smtClean="0"/>
              <a:t>노션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8900" y="1540669"/>
            <a:ext cx="9144000" cy="1655762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540669"/>
            <a:ext cx="9250066" cy="52157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566" y="1093668"/>
            <a:ext cx="11736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노션</a:t>
            </a:r>
            <a:r>
              <a:rPr lang="ko-KR" altLang="en-US" dirty="0" smtClean="0"/>
              <a:t> 주소</a:t>
            </a:r>
            <a:r>
              <a:rPr lang="en-US" altLang="ko-KR" dirty="0" smtClean="0"/>
              <a:t>: https</a:t>
            </a:r>
            <a:r>
              <a:rPr lang="en-US" altLang="ko-KR" dirty="0"/>
              <a:t>://www.notion.so/f4a4c9f7aa89450c80b868f4f9a1ef46?v=6f55aa007ac3413fb5ce30e9db87eb9e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8" y="419100"/>
            <a:ext cx="10058400" cy="62102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78308" y="2725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524000" y="166132"/>
            <a:ext cx="9144000" cy="84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7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86" y="368300"/>
            <a:ext cx="9768428" cy="6337300"/>
          </a:xfrm>
        </p:spPr>
      </p:pic>
    </p:spTree>
    <p:extLst>
      <p:ext uri="{BB962C8B-B14F-4D97-AF65-F5344CB8AC3E}">
        <p14:creationId xmlns:p14="http://schemas.microsoft.com/office/powerpoint/2010/main" val="3693364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99</Words>
  <Application>Microsoft Office PowerPoint</Application>
  <PresentationFormat>와이드스크린</PresentationFormat>
  <Paragraphs>28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프로젝트 진행 과정 1</vt:lpstr>
      <vt:lpstr>프로젝트 진행 과정 2</vt:lpstr>
      <vt:lpstr>프로젝트 진행 과정 3</vt:lpstr>
      <vt:lpstr>협업 툴: 노션 </vt:lpstr>
      <vt:lpstr>PowerPoint 프레젠테이션</vt:lpstr>
      <vt:lpstr>PowerPoint 프레젠테이션</vt:lpstr>
      <vt:lpstr>협업 툴: 구글 드라이브</vt:lpstr>
      <vt:lpstr>협업 툴: 깃허브</vt:lpstr>
      <vt:lpstr>PowerPoint 프레젠테이션</vt:lpstr>
      <vt:lpstr>PowerPoint 프레젠테이션</vt:lpstr>
      <vt:lpstr>ERD</vt:lpstr>
      <vt:lpstr>PowerPoint 프레젠테이션</vt:lpstr>
      <vt:lpstr>routing table</vt:lpstr>
      <vt:lpstr>PowerPoint 프레젠테이션</vt:lpstr>
      <vt:lpstr>PowerPoint 프레젠테이션</vt:lpstr>
      <vt:lpstr>PowerPoint 프레젠테이션</vt:lpstr>
      <vt:lpstr>구조도</vt:lpstr>
      <vt:lpstr>메인 화면 - 로고와 사진을 구현</vt:lpstr>
      <vt:lpstr>PowerPoint 프레젠테이션</vt:lpstr>
      <vt:lpstr>회원가입 </vt:lpstr>
      <vt:lpstr>사용자 수정</vt:lpstr>
      <vt:lpstr>로그인 전</vt:lpstr>
      <vt:lpstr>로그인 후 ,역경매 – 구매 리스트</vt:lpstr>
      <vt:lpstr>게시글 보기</vt:lpstr>
      <vt:lpstr>게시글 쓰기</vt:lpstr>
      <vt:lpstr>장비 리스트</vt:lpstr>
      <vt:lpstr>자유게시판</vt:lpstr>
      <vt:lpstr>Q&amp;A</vt:lpstr>
      <vt:lpstr>PowerPoint 프레젠테이션</vt:lpstr>
      <vt:lpstr>프로젝트 회고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human-01</dc:creator>
  <cp:lastModifiedBy>human-04</cp:lastModifiedBy>
  <cp:revision>25</cp:revision>
  <dcterms:created xsi:type="dcterms:W3CDTF">2024-02-26T17:49:53Z</dcterms:created>
  <dcterms:modified xsi:type="dcterms:W3CDTF">2024-03-05T02:59:54Z</dcterms:modified>
</cp:coreProperties>
</file>